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980960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indent="36195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Малооблачно, без осадков. Ветер восточный, северо-восточный 9-14 м/с, порывы 15-20, днем временами 23 м/с. Температура воздуха ночью 15-17, днем 29-31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36195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7-12, порывы               15 м/с. Температура воздуха ночью 18-20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56879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2534"/>
            <a:ext cx="46504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361950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мая, ночью 19 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541" y="315120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Сагинтаева А.Т.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03016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66089</TotalTime>
  <Words>641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7118</cp:revision>
  <cp:lastPrinted>2021-02-03T11:37:00Z</cp:lastPrinted>
  <dcterms:created xsi:type="dcterms:W3CDTF">2018-03-27T06:03:00Z</dcterms:created>
  <dcterms:modified xsi:type="dcterms:W3CDTF">2026-05-17T07:50:12Z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